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7126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0548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0548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1935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39559"/>
            <a:ext cx="2959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 for 50% discount rate items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products like Gloves and Sandals in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young adults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6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26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3487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 and purchase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Mean transaction value per customer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73487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satisfaction score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523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965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details &amp; amounts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408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Shopping behavior patterns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850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ratings &amp; shipping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49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99521" y="55237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37 missing values in Review Rating column, imputed using median ratings by category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827" y="560070"/>
            <a:ext cx="5816441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Preparation Process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827" y="1501973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827" y="1825228"/>
            <a:ext cx="7718346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712827" y="1972747"/>
            <a:ext cx="311110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827" y="241304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dataset, checked structure and summary statistics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2827" y="309514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2827" y="3418403"/>
            <a:ext cx="7718346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712827" y="3565922"/>
            <a:ext cx="255722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12827" y="4006215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Review Rating nulls using category medians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2827" y="4688324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827" y="5011579"/>
            <a:ext cx="7718346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712827" y="5159097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2827" y="5599390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age_group and purchase_frequency_days columns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2827" y="6281499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2827" y="6604754"/>
            <a:ext cx="7718346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712827" y="6752273"/>
            <a:ext cx="254591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2827" y="7192566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Connected to PostgreSQL for advanced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7577"/>
            <a:ext cx="11196161" cy="139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Gender Revenue Gap</a:t>
            </a:r>
            <a:endParaRPr lang="en-US" sz="8800" dirty="0"/>
          </a:p>
        </p:txBody>
      </p:sp>
      <p:sp>
        <p:nvSpPr>
          <p:cNvPr id="3" name="Text 1"/>
          <p:cNvSpPr/>
          <p:nvPr/>
        </p:nvSpPr>
        <p:spPr>
          <a:xfrm>
            <a:off x="2602230" y="3920371"/>
            <a:ext cx="2754273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68%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0049" y="2520910"/>
            <a:ext cx="3358872" cy="33588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9965" y="6159579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Male Revenue Share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3669" y="6643688"/>
            <a:ext cx="6391632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$157,890 total revenue from male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73659" y="3920371"/>
            <a:ext cx="2754273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32%</a:t>
            </a:r>
            <a:endParaRPr lang="en-US" sz="4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78" y="2520910"/>
            <a:ext cx="3358872" cy="33588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39488" y="6159579"/>
            <a:ext cx="2822734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Female 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5098" y="6643688"/>
            <a:ext cx="6391632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$75,191 total revenue from female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3669" y="7253764"/>
            <a:ext cx="1306306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 more than double the revenue of female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760428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839 customers used discounts but still spent above average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4576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high-value discount users represent a key segment—they respond to promotions while maintaining strong purchase amounts.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564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amounts: $62-$97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1783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Above $59.76 average spend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003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Discount-responsive yet profitable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3.78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5004"/>
            <a:ext cx="8244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47411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4392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374225"/>
            <a:ext cx="1143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New (83)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29684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012043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21671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3238857"/>
            <a:ext cx="1987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Returning (701)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383309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3876675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08134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103489"/>
            <a:ext cx="1619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Loyal (3,116)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16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574774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8E4DD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27% subscribed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631471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73% non-subscribers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5288161" y="516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5288161" y="574774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subscribers with 5+ purchases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5288161" y="631471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2,518 non-subscribers with 5+ purchases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782532" y="516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782532" y="574774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Express: $60.48 avg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782532" y="631471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Standard: $58.46 avg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78248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drive highest revenue, followed closely by middle-aged customers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4771"/>
            <a:ext cx="5761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Category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0052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Products by Category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24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229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Jewelry (171 orders)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2651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Sunglasses (161)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073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Belt (161)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97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58782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Blouse (171 orders)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3204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Pants (171)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7626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Shirt (169)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2300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42721" y="28816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Sandals (160 orders)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33238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Shoes (150)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37660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Sneakers (145)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4355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342721" y="49369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Jacket (163 orders)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42721" y="537912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Coat (161)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2025-11-20T12:21:44Z</dcterms:created>
  <dcterms:modified xsi:type="dcterms:W3CDTF">2025-11-20T12:21:44Z</dcterms:modified>
</cp:coreProperties>
</file>